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2B9C-C6A0-401B-B0B5-C562B2E53D6B}" type="datetimeFigureOut">
              <a:rPr lang="nl-NL" smtClean="0"/>
              <a:t>27-11-2025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0E12-A4BA-4839-8682-37710A60F8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821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2B9C-C6A0-401B-B0B5-C562B2E53D6B}" type="datetimeFigureOut">
              <a:rPr lang="nl-NL" smtClean="0"/>
              <a:t>27-11-2025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0E12-A4BA-4839-8682-37710A60F8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000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2B9C-C6A0-401B-B0B5-C562B2E53D6B}" type="datetimeFigureOut">
              <a:rPr lang="nl-NL" smtClean="0"/>
              <a:t>27-11-2025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0E12-A4BA-4839-8682-37710A60F8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91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2B9C-C6A0-401B-B0B5-C562B2E53D6B}" type="datetimeFigureOut">
              <a:rPr lang="nl-NL" smtClean="0"/>
              <a:t>27-11-2025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0E12-A4BA-4839-8682-37710A60F8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623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2B9C-C6A0-401B-B0B5-C562B2E53D6B}" type="datetimeFigureOut">
              <a:rPr lang="nl-NL" smtClean="0"/>
              <a:t>27-11-2025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0E12-A4BA-4839-8682-37710A60F8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00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2B9C-C6A0-401B-B0B5-C562B2E53D6B}" type="datetimeFigureOut">
              <a:rPr lang="nl-NL" smtClean="0"/>
              <a:t>27-11-2025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0E12-A4BA-4839-8682-37710A60F8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96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2B9C-C6A0-401B-B0B5-C562B2E53D6B}" type="datetimeFigureOut">
              <a:rPr lang="nl-NL" smtClean="0"/>
              <a:t>27-11-2025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0E12-A4BA-4839-8682-37710A60F8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825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2B9C-C6A0-401B-B0B5-C562B2E53D6B}" type="datetimeFigureOut">
              <a:rPr lang="nl-NL" smtClean="0"/>
              <a:t>27-11-2025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0E12-A4BA-4839-8682-37710A60F8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507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2B9C-C6A0-401B-B0B5-C562B2E53D6B}" type="datetimeFigureOut">
              <a:rPr lang="nl-NL" smtClean="0"/>
              <a:t>27-11-2025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0E12-A4BA-4839-8682-37710A60F8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04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2B9C-C6A0-401B-B0B5-C562B2E53D6B}" type="datetimeFigureOut">
              <a:rPr lang="nl-NL" smtClean="0"/>
              <a:t>27-11-2025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0E12-A4BA-4839-8682-37710A60F8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380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2B9C-C6A0-401B-B0B5-C562B2E53D6B}" type="datetimeFigureOut">
              <a:rPr lang="nl-NL" smtClean="0"/>
              <a:t>27-11-2025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10E12-A4BA-4839-8682-37710A60F8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198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D2B9C-C6A0-401B-B0B5-C562B2E53D6B}" type="datetimeFigureOut">
              <a:rPr lang="nl-NL" smtClean="0"/>
              <a:t>27-11-2025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10E12-A4BA-4839-8682-37710A60F8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51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3" Type="http://schemas.openxmlformats.org/officeDocument/2006/relationships/image" Target="../media/image24.png"/><Relationship Id="rId21" Type="http://schemas.openxmlformats.org/officeDocument/2006/relationships/image" Target="../media/image42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5" Type="http://schemas.openxmlformats.org/officeDocument/2006/relationships/image" Target="../media/image46.png"/><Relationship Id="rId2" Type="http://schemas.openxmlformats.org/officeDocument/2006/relationships/image" Target="../media/image23.jpeg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24" Type="http://schemas.openxmlformats.org/officeDocument/2006/relationships/image" Target="../media/image45.jpeg"/><Relationship Id="rId5" Type="http://schemas.openxmlformats.org/officeDocument/2006/relationships/image" Target="../media/image26.jpg"/><Relationship Id="rId15" Type="http://schemas.openxmlformats.org/officeDocument/2006/relationships/image" Target="../media/image36.jpeg"/><Relationship Id="rId23" Type="http://schemas.openxmlformats.org/officeDocument/2006/relationships/image" Target="../media/image44.JP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4" Type="http://schemas.openxmlformats.org/officeDocument/2006/relationships/image" Target="../media/image25.jp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Relationship Id="rId22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2981" y="752821"/>
            <a:ext cx="7772400" cy="1872208"/>
          </a:xfrm>
        </p:spPr>
        <p:txBody>
          <a:bodyPr>
            <a:normAutofit/>
          </a:bodyPr>
          <a:lstStyle/>
          <a:p>
            <a:pPr algn="l"/>
            <a:r>
              <a:rPr lang="nl-NL" sz="3600" dirty="0">
                <a:latin typeface="Arial" pitchFamily="34" charset="0"/>
                <a:cs typeface="Arial" pitchFamily="34" charset="0"/>
              </a:rPr>
              <a:t>O, </a:t>
            </a:r>
            <a:r>
              <a:rPr lang="nl-NL" sz="3600" dirty="0" err="1">
                <a:latin typeface="Arial" pitchFamily="34" charset="0"/>
                <a:cs typeface="Arial" pitchFamily="34" charset="0"/>
              </a:rPr>
              <a:t>come</a:t>
            </a:r>
            <a:r>
              <a:rPr lang="nl-NL" sz="3600" dirty="0">
                <a:latin typeface="Arial" pitchFamily="34" charset="0"/>
                <a:cs typeface="Arial" pitchFamily="34" charset="0"/>
              </a:rPr>
              <a:t> have a look at</a:t>
            </a:r>
            <a:br>
              <a:rPr lang="nl-NL" sz="3600" dirty="0">
                <a:latin typeface="Arial" pitchFamily="34" charset="0"/>
                <a:cs typeface="Arial" pitchFamily="34" charset="0"/>
              </a:rPr>
            </a:br>
            <a:br>
              <a:rPr lang="nl-NL" sz="3600" dirty="0">
                <a:latin typeface="Arial" pitchFamily="34" charset="0"/>
                <a:cs typeface="Arial" pitchFamily="34" charset="0"/>
              </a:rPr>
            </a:br>
            <a:r>
              <a:rPr lang="nl-NL" sz="3600" dirty="0" err="1">
                <a:latin typeface="Arial" pitchFamily="34" charset="0"/>
                <a:cs typeface="Arial" pitchFamily="34" charset="0"/>
              </a:rPr>
              <a:t>What</a:t>
            </a:r>
            <a:r>
              <a:rPr lang="nl-NL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nl-NL" sz="3600" dirty="0" err="1">
                <a:latin typeface="Arial" pitchFamily="34" charset="0"/>
                <a:cs typeface="Arial" pitchFamily="34" charset="0"/>
              </a:rPr>
              <a:t>I´m</a:t>
            </a:r>
            <a:r>
              <a:rPr lang="nl-NL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nl-NL" sz="3600" dirty="0" err="1">
                <a:latin typeface="Arial" pitchFamily="34" charset="0"/>
                <a:cs typeface="Arial" pitchFamily="34" charset="0"/>
              </a:rPr>
              <a:t>finding</a:t>
            </a:r>
            <a:r>
              <a:rPr lang="nl-NL" sz="3600" dirty="0">
                <a:latin typeface="Arial" pitchFamily="34" charset="0"/>
                <a:cs typeface="Arial" pitchFamily="34" charset="0"/>
              </a:rPr>
              <a:t> in </a:t>
            </a:r>
            <a:r>
              <a:rPr lang="nl-NL" sz="3600" dirty="0" err="1">
                <a:latin typeface="Arial" pitchFamily="34" charset="0"/>
                <a:cs typeface="Arial" pitchFamily="34" charset="0"/>
              </a:rPr>
              <a:t>my</a:t>
            </a:r>
            <a:r>
              <a:rPr lang="nl-NL" sz="3600" dirty="0">
                <a:latin typeface="Arial" pitchFamily="34" charset="0"/>
                <a:cs typeface="Arial" pitchFamily="34" charset="0"/>
              </a:rPr>
              <a:t> boot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50167" y="3437139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nl-NL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Dropped</a:t>
            </a:r>
            <a:r>
              <a:rPr lang="nl-NL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through</a:t>
            </a:r>
            <a:r>
              <a:rPr lang="nl-NL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nl-NL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chimney</a:t>
            </a:r>
            <a:endParaRPr lang="nl-NL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nl-NL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nl-NL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Yet</a:t>
            </a:r>
            <a:r>
              <a:rPr lang="nl-NL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no </a:t>
            </a:r>
            <a:r>
              <a:rPr lang="nl-NL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speck</a:t>
            </a:r>
            <a:r>
              <a:rPr lang="nl-NL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nl-NL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soot</a:t>
            </a:r>
            <a:endParaRPr lang="nl-NL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32408"/>
            <a:ext cx="2097459" cy="131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562BF3E2-B6FC-4692-B643-0B190BD368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4" t="23750" r="9051" b="43700"/>
          <a:stretch/>
        </p:blipFill>
        <p:spPr>
          <a:xfrm>
            <a:off x="5255432" y="526693"/>
            <a:ext cx="1678918" cy="1131445"/>
          </a:xfrm>
          <a:prstGeom prst="rect">
            <a:avLst/>
          </a:prstGeom>
        </p:spPr>
      </p:pic>
      <p:pic>
        <p:nvPicPr>
          <p:cNvPr id="7" name="Afbeelding 6" descr="Afbeelding met kleding, tekening&#10;&#10;Automatisch gegenereerde beschrijving">
            <a:extLst>
              <a:ext uri="{FF2B5EF4-FFF2-40B4-BE49-F238E27FC236}">
                <a16:creationId xmlns:a16="http://schemas.microsoft.com/office/drawing/2014/main" id="{15607F6F-9862-49D6-B6F8-05EEAE8AFD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4" t="31100" r="11429" b="25851"/>
          <a:stretch/>
        </p:blipFill>
        <p:spPr>
          <a:xfrm>
            <a:off x="6588224" y="1455697"/>
            <a:ext cx="1296144" cy="1588531"/>
          </a:xfrm>
          <a:prstGeom prst="rect">
            <a:avLst/>
          </a:prstGeom>
        </p:spPr>
      </p:pic>
      <p:pic>
        <p:nvPicPr>
          <p:cNvPr id="9" name="Afbeelding 8" descr="Afbeelding met voedsel&#10;&#10;Automatisch gegenereerde beschrijving">
            <a:extLst>
              <a:ext uri="{FF2B5EF4-FFF2-40B4-BE49-F238E27FC236}">
                <a16:creationId xmlns:a16="http://schemas.microsoft.com/office/drawing/2014/main" id="{73CE4F91-12B9-44DA-B752-3A8F34CBFF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4" t="38450" r="45450" b="43700"/>
          <a:stretch/>
        </p:blipFill>
        <p:spPr>
          <a:xfrm>
            <a:off x="6484654" y="3244579"/>
            <a:ext cx="1800200" cy="1224136"/>
          </a:xfrm>
          <a:prstGeom prst="rect">
            <a:avLst/>
          </a:prstGeom>
        </p:spPr>
      </p:pic>
      <p:pic>
        <p:nvPicPr>
          <p:cNvPr id="11" name="Afbeelding 10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35DB838C-8468-4B7D-8E48-BA0D982012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5" y="180291"/>
            <a:ext cx="1025583" cy="51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2975" y="983205"/>
            <a:ext cx="8044232" cy="204494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latin typeface="Arial" pitchFamily="34" charset="0"/>
                <a:cs typeface="Arial" pitchFamily="34" charset="0"/>
              </a:rPr>
              <a:t>            </a:t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A doll with pigtails in her hair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Her dress as white as Saint´s old mare</a:t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br>
              <a:rPr lang="en-US" sz="3600" dirty="0">
                <a:latin typeface="Arial" pitchFamily="34" charset="0"/>
                <a:cs typeface="Arial" pitchFamily="34" charset="0"/>
              </a:rPr>
            </a:br>
            <a:endParaRPr lang="nl-NL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45463" y="4162208"/>
            <a:ext cx="7937403" cy="175260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sugar bunny and fingerpaint</a:t>
            </a:r>
            <a:b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thank you, dear old Saint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endParaRPr lang="nl-NL" sz="3600" dirty="0">
              <a:solidFill>
                <a:schemeClr val="tx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095" y="2988264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51AF5216-1649-4949-BF20-581D98B8D0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8" t="16664" r="19008" b="10922"/>
          <a:stretch/>
        </p:blipFill>
        <p:spPr>
          <a:xfrm>
            <a:off x="7551742" y="2528840"/>
            <a:ext cx="1277839" cy="1536578"/>
          </a:xfrm>
          <a:prstGeom prst="rect">
            <a:avLst/>
          </a:prstGeom>
        </p:spPr>
      </p:pic>
      <p:pic>
        <p:nvPicPr>
          <p:cNvPr id="9" name="Afbeelding 8" descr="Afbeelding met tekening&#10;&#10;Automatisch gegenereerde beschrijving">
            <a:extLst>
              <a:ext uri="{FF2B5EF4-FFF2-40B4-BE49-F238E27FC236}">
                <a16:creationId xmlns:a16="http://schemas.microsoft.com/office/drawing/2014/main" id="{C5BFA581-5777-40CB-96A9-BA27EF123B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0" t="5401" r="4934" b="4314"/>
          <a:stretch/>
        </p:blipFill>
        <p:spPr>
          <a:xfrm>
            <a:off x="6444208" y="4884535"/>
            <a:ext cx="1527147" cy="1980519"/>
          </a:xfrm>
          <a:prstGeom prst="rect">
            <a:avLst/>
          </a:prstGeom>
        </p:spPr>
      </p:pic>
      <p:pic>
        <p:nvPicPr>
          <p:cNvPr id="13" name="Afbeelding 12" descr="Afbeelding met tekst, shirt&#10;&#10;Automatisch gegenereerde beschrijving">
            <a:extLst>
              <a:ext uri="{FF2B5EF4-FFF2-40B4-BE49-F238E27FC236}">
                <a16:creationId xmlns:a16="http://schemas.microsoft.com/office/drawing/2014/main" id="{E08E79E6-D9C3-447B-9F5A-BAF3AFE6E0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0" t="20601" r="27603" b="27950"/>
          <a:stretch/>
        </p:blipFill>
        <p:spPr>
          <a:xfrm>
            <a:off x="1592258" y="2544498"/>
            <a:ext cx="724432" cy="1224136"/>
          </a:xfrm>
          <a:prstGeom prst="rect">
            <a:avLst/>
          </a:prstGeom>
        </p:spPr>
      </p:pic>
      <p:pic>
        <p:nvPicPr>
          <p:cNvPr id="15" name="Afbeelding 14" descr="Afbeelding met voedsel&#10;&#10;Automatisch gegenereerde beschrijving">
            <a:extLst>
              <a:ext uri="{FF2B5EF4-FFF2-40B4-BE49-F238E27FC236}">
                <a16:creationId xmlns:a16="http://schemas.microsoft.com/office/drawing/2014/main" id="{2F186FF5-3D71-44BF-A44A-FCA6DEC05E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33707" r="8865" b="21759"/>
          <a:stretch/>
        </p:blipFill>
        <p:spPr>
          <a:xfrm>
            <a:off x="4688431" y="3414328"/>
            <a:ext cx="1651472" cy="879355"/>
          </a:xfrm>
          <a:prstGeom prst="rect">
            <a:avLst/>
          </a:prstGeom>
        </p:spPr>
      </p:pic>
      <p:pic>
        <p:nvPicPr>
          <p:cNvPr id="16" name="Afbeelding 15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C4F828BC-8DA4-4851-AAEE-7F8F19A5AC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91594"/>
            <a:ext cx="881567" cy="440182"/>
          </a:xfrm>
          <a:prstGeom prst="rect">
            <a:avLst/>
          </a:prstGeom>
        </p:spPr>
      </p:pic>
      <p:pic>
        <p:nvPicPr>
          <p:cNvPr id="19" name="Afbeelding 18" descr="Afbeelding met doos&#10;&#10;Automatisch gegenereerde beschrijving">
            <a:extLst>
              <a:ext uri="{FF2B5EF4-FFF2-40B4-BE49-F238E27FC236}">
                <a16:creationId xmlns:a16="http://schemas.microsoft.com/office/drawing/2014/main" id="{C0BC532D-9D4A-4BD1-AAA3-47B662C3647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0" t="27481" r="10152" b="27482"/>
          <a:stretch/>
        </p:blipFill>
        <p:spPr>
          <a:xfrm>
            <a:off x="6338510" y="324749"/>
            <a:ext cx="1503924" cy="149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85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2981" y="752821"/>
            <a:ext cx="7772400" cy="1872208"/>
          </a:xfrm>
        </p:spPr>
        <p:txBody>
          <a:bodyPr>
            <a:normAutofit/>
          </a:bodyPr>
          <a:lstStyle/>
          <a:p>
            <a:pPr algn="l"/>
            <a:r>
              <a:rPr lang="nl-NL" sz="3600" dirty="0">
                <a:latin typeface="Arial" pitchFamily="34" charset="0"/>
                <a:cs typeface="Arial" pitchFamily="34" charset="0"/>
              </a:rPr>
              <a:t>O, </a:t>
            </a:r>
            <a:r>
              <a:rPr lang="nl-NL" sz="3600" dirty="0" err="1">
                <a:latin typeface="Arial" pitchFamily="34" charset="0"/>
                <a:cs typeface="Arial" pitchFamily="34" charset="0"/>
              </a:rPr>
              <a:t>come</a:t>
            </a:r>
            <a:r>
              <a:rPr lang="nl-NL" sz="3600" dirty="0">
                <a:latin typeface="Arial" pitchFamily="34" charset="0"/>
                <a:cs typeface="Arial" pitchFamily="34" charset="0"/>
              </a:rPr>
              <a:t> have a look at</a:t>
            </a:r>
            <a:br>
              <a:rPr lang="nl-NL" sz="3600" dirty="0">
                <a:latin typeface="Arial" pitchFamily="34" charset="0"/>
                <a:cs typeface="Arial" pitchFamily="34" charset="0"/>
              </a:rPr>
            </a:br>
            <a:br>
              <a:rPr lang="nl-NL" sz="3600" dirty="0">
                <a:latin typeface="Arial" pitchFamily="34" charset="0"/>
                <a:cs typeface="Arial" pitchFamily="34" charset="0"/>
              </a:rPr>
            </a:br>
            <a:r>
              <a:rPr lang="nl-NL" sz="3600" dirty="0" err="1">
                <a:latin typeface="Arial" pitchFamily="34" charset="0"/>
                <a:cs typeface="Arial" pitchFamily="34" charset="0"/>
              </a:rPr>
              <a:t>What</a:t>
            </a:r>
            <a:r>
              <a:rPr lang="nl-NL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nl-NL" sz="3600" dirty="0" err="1">
                <a:latin typeface="Arial" pitchFamily="34" charset="0"/>
                <a:cs typeface="Arial" pitchFamily="34" charset="0"/>
              </a:rPr>
              <a:t>I´m</a:t>
            </a:r>
            <a:r>
              <a:rPr lang="nl-NL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nl-NL" sz="3600" dirty="0" err="1">
                <a:latin typeface="Arial" pitchFamily="34" charset="0"/>
                <a:cs typeface="Arial" pitchFamily="34" charset="0"/>
              </a:rPr>
              <a:t>finding</a:t>
            </a:r>
            <a:r>
              <a:rPr lang="nl-NL" sz="3600" dirty="0">
                <a:latin typeface="Arial" pitchFamily="34" charset="0"/>
                <a:cs typeface="Arial" pitchFamily="34" charset="0"/>
              </a:rPr>
              <a:t> in </a:t>
            </a:r>
            <a:r>
              <a:rPr lang="nl-NL" sz="3600" dirty="0" err="1">
                <a:latin typeface="Arial" pitchFamily="34" charset="0"/>
                <a:cs typeface="Arial" pitchFamily="34" charset="0"/>
              </a:rPr>
              <a:t>my</a:t>
            </a:r>
            <a:r>
              <a:rPr lang="nl-NL" sz="3600" dirty="0">
                <a:latin typeface="Arial" pitchFamily="34" charset="0"/>
                <a:cs typeface="Arial" pitchFamily="34" charset="0"/>
              </a:rPr>
              <a:t> boot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50167" y="3437139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nl-NL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Dropped</a:t>
            </a:r>
            <a:r>
              <a:rPr lang="nl-NL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through</a:t>
            </a:r>
            <a:r>
              <a:rPr lang="nl-NL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nl-NL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chimney</a:t>
            </a:r>
            <a:endParaRPr lang="nl-NL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nl-NL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nl-NL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Yet</a:t>
            </a:r>
            <a:r>
              <a:rPr lang="nl-NL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no </a:t>
            </a:r>
            <a:r>
              <a:rPr lang="nl-NL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speck</a:t>
            </a:r>
            <a:r>
              <a:rPr lang="nl-NL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nl-NL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soot</a:t>
            </a:r>
            <a:endParaRPr lang="nl-NL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32408"/>
            <a:ext cx="2097459" cy="131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562BF3E2-B6FC-4692-B643-0B190BD368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4" t="23750" r="9051" b="43700"/>
          <a:stretch/>
        </p:blipFill>
        <p:spPr>
          <a:xfrm>
            <a:off x="5255432" y="526693"/>
            <a:ext cx="1678918" cy="1131445"/>
          </a:xfrm>
          <a:prstGeom prst="rect">
            <a:avLst/>
          </a:prstGeom>
        </p:spPr>
      </p:pic>
      <p:pic>
        <p:nvPicPr>
          <p:cNvPr id="7" name="Afbeelding 6" descr="Afbeelding met kleding, tekening&#10;&#10;Automatisch gegenereerde beschrijving">
            <a:extLst>
              <a:ext uri="{FF2B5EF4-FFF2-40B4-BE49-F238E27FC236}">
                <a16:creationId xmlns:a16="http://schemas.microsoft.com/office/drawing/2014/main" id="{15607F6F-9862-49D6-B6F8-05EEAE8AFD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4" t="31100" r="11429" b="25851"/>
          <a:stretch/>
        </p:blipFill>
        <p:spPr>
          <a:xfrm>
            <a:off x="6588224" y="1455697"/>
            <a:ext cx="1296144" cy="1588531"/>
          </a:xfrm>
          <a:prstGeom prst="rect">
            <a:avLst/>
          </a:prstGeom>
        </p:spPr>
      </p:pic>
      <p:pic>
        <p:nvPicPr>
          <p:cNvPr id="9" name="Afbeelding 8" descr="Afbeelding met voedsel&#10;&#10;Automatisch gegenereerde beschrijving">
            <a:extLst>
              <a:ext uri="{FF2B5EF4-FFF2-40B4-BE49-F238E27FC236}">
                <a16:creationId xmlns:a16="http://schemas.microsoft.com/office/drawing/2014/main" id="{73CE4F91-12B9-44DA-B752-3A8F34CBFF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4" t="38450" r="45450" b="43700"/>
          <a:stretch/>
        </p:blipFill>
        <p:spPr>
          <a:xfrm>
            <a:off x="6484654" y="3244579"/>
            <a:ext cx="1800200" cy="1224136"/>
          </a:xfrm>
          <a:prstGeom prst="rect">
            <a:avLst/>
          </a:prstGeom>
        </p:spPr>
      </p:pic>
      <p:pic>
        <p:nvPicPr>
          <p:cNvPr id="4" name="Afbeelding 3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E7F93881-19A7-4134-BF10-799AE63A24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53" y="180290"/>
            <a:ext cx="1313506" cy="65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8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728700"/>
            <a:ext cx="8424936" cy="5400600"/>
          </a:xfrm>
        </p:spPr>
        <p:txBody>
          <a:bodyPr>
            <a:noAutofit/>
          </a:bodyPr>
          <a:lstStyle/>
          <a:p>
            <a:pPr algn="l"/>
            <a:r>
              <a:rPr lang="nl-NL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jumping Jack </a:t>
            </a:r>
            <a:r>
              <a:rPr lang="nl-NL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who</a:t>
            </a:r>
            <a:r>
              <a:rPr lang="nl-NL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green </a:t>
            </a:r>
            <a:r>
              <a:rPr lang="nl-NL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nl-NL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red</a:t>
            </a:r>
          </a:p>
          <a:p>
            <a:pPr algn="r"/>
            <a:endParaRPr lang="nl-NL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nl-NL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My name in letters of </a:t>
            </a:r>
            <a:r>
              <a:rPr lang="nl-NL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gingerbread</a:t>
            </a:r>
            <a:endParaRPr lang="nl-NL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nl-NL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nl-NL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nl-NL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nl-NL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book</a:t>
            </a:r>
            <a:r>
              <a:rPr lang="nl-NL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nl-NL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pictures </a:t>
            </a:r>
            <a:r>
              <a:rPr lang="nl-NL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nl-NL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some</a:t>
            </a:r>
            <a:r>
              <a:rPr lang="nl-NL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paint</a:t>
            </a:r>
            <a:endParaRPr lang="nl-NL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nl-NL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nl-NL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</a:t>
            </a:r>
            <a:r>
              <a:rPr lang="nl-NL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thank</a:t>
            </a:r>
            <a:r>
              <a:rPr lang="nl-NL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nl-NL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dear</a:t>
            </a:r>
            <a:r>
              <a:rPr lang="nl-NL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3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old</a:t>
            </a:r>
            <a:r>
              <a:rPr lang="nl-NL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Saint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64" y="1556792"/>
            <a:ext cx="994993" cy="65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fbeelding 1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DB9E5951-B550-4CD4-A305-474058380C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212" y="116633"/>
            <a:ext cx="865276" cy="432048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3398AC41-E69B-4ABD-B51D-C0A6056D34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" t="29508" r="7377" b="26206"/>
          <a:stretch/>
        </p:blipFill>
        <p:spPr>
          <a:xfrm>
            <a:off x="1467050" y="3212976"/>
            <a:ext cx="1760329" cy="936105"/>
          </a:xfrm>
          <a:prstGeom prst="rect">
            <a:avLst/>
          </a:prstGeom>
        </p:spPr>
      </p:pic>
      <p:pic>
        <p:nvPicPr>
          <p:cNvPr id="6" name="Afbeelding 5" descr="Afbeelding met tekening&#10;&#10;Automatisch gegenereerde beschrijving">
            <a:extLst>
              <a:ext uri="{FF2B5EF4-FFF2-40B4-BE49-F238E27FC236}">
                <a16:creationId xmlns:a16="http://schemas.microsoft.com/office/drawing/2014/main" id="{FD1CD744-5F81-4754-865F-8D43334B2B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0" t="4511" r="28958" b="8843"/>
          <a:stretch/>
        </p:blipFill>
        <p:spPr>
          <a:xfrm>
            <a:off x="0" y="260648"/>
            <a:ext cx="971980" cy="1742665"/>
          </a:xfrm>
          <a:prstGeom prst="rect">
            <a:avLst/>
          </a:prstGeom>
        </p:spPr>
      </p:pic>
      <p:pic>
        <p:nvPicPr>
          <p:cNvPr id="11" name="Afbeelding 10" descr="Afbeelding met glas, mok, fles&#10;&#10;Automatisch gegenereerde beschrijving">
            <a:extLst>
              <a:ext uri="{FF2B5EF4-FFF2-40B4-BE49-F238E27FC236}">
                <a16:creationId xmlns:a16="http://schemas.microsoft.com/office/drawing/2014/main" id="{A688D176-72A6-46E3-906C-CACFC0E969D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4" t="19347" r="25506" b="17739"/>
          <a:stretch/>
        </p:blipFill>
        <p:spPr>
          <a:xfrm>
            <a:off x="6732240" y="2924944"/>
            <a:ext cx="1041264" cy="1296144"/>
          </a:xfrm>
          <a:prstGeom prst="rect">
            <a:avLst/>
          </a:prstGeom>
        </p:spPr>
      </p:pic>
      <p:pic>
        <p:nvPicPr>
          <p:cNvPr id="13" name="Afbeelding 12" descr="Afbeelding met tekening&#10;&#10;Automatisch gegenereerde beschrijving">
            <a:extLst>
              <a:ext uri="{FF2B5EF4-FFF2-40B4-BE49-F238E27FC236}">
                <a16:creationId xmlns:a16="http://schemas.microsoft.com/office/drawing/2014/main" id="{1241BDB0-C48B-4CB5-87D0-84A3E2DDA4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0" t="5401" r="4934" b="4314"/>
          <a:stretch/>
        </p:blipFill>
        <p:spPr>
          <a:xfrm>
            <a:off x="6732240" y="4877481"/>
            <a:ext cx="1527147" cy="1980519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94C182B-8CC1-46BF-8CC7-54374F1E77B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4" t="28879" r="16634" b="36350"/>
          <a:stretch/>
        </p:blipFill>
        <p:spPr>
          <a:xfrm>
            <a:off x="7867665" y="2003561"/>
            <a:ext cx="1128548" cy="84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92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0495"/>
          </a:xfrm>
        </p:spPr>
        <p:txBody>
          <a:bodyPr>
            <a:normAutofit/>
          </a:bodyPr>
          <a:lstStyle/>
          <a:p>
            <a:r>
              <a:rPr lang="nl-NL" dirty="0"/>
              <a:t>Sinterklaas Kapoentje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3600" dirty="0"/>
          </a:p>
          <a:p>
            <a:pPr marL="0" indent="0">
              <a:buNone/>
            </a:pPr>
            <a:r>
              <a:rPr lang="nl-NL" sz="3600" dirty="0"/>
              <a:t>Nicholas, I </a:t>
            </a:r>
            <a:r>
              <a:rPr lang="nl-NL" sz="3600" dirty="0" err="1"/>
              <a:t>beg</a:t>
            </a:r>
            <a:r>
              <a:rPr lang="nl-NL" sz="3600" dirty="0"/>
              <a:t> of </a:t>
            </a:r>
            <a:r>
              <a:rPr lang="nl-NL" sz="3600" dirty="0" err="1"/>
              <a:t>you</a:t>
            </a:r>
            <a:endParaRPr lang="nl-NL" sz="3600" dirty="0"/>
          </a:p>
          <a:p>
            <a:pPr marL="0" indent="0">
              <a:buNone/>
            </a:pPr>
            <a:r>
              <a:rPr lang="nl-NL" sz="3600" dirty="0"/>
              <a:t>Drop </a:t>
            </a:r>
            <a:r>
              <a:rPr lang="nl-NL" sz="3600" dirty="0" err="1"/>
              <a:t>into</a:t>
            </a:r>
            <a:r>
              <a:rPr lang="nl-NL" sz="3600" dirty="0"/>
              <a:t> </a:t>
            </a:r>
            <a:r>
              <a:rPr lang="nl-NL" sz="3600" dirty="0" err="1"/>
              <a:t>my</a:t>
            </a:r>
            <a:r>
              <a:rPr lang="nl-NL" sz="3600" dirty="0"/>
              <a:t> </a:t>
            </a:r>
            <a:r>
              <a:rPr lang="nl-NL" sz="3600" dirty="0" err="1"/>
              <a:t>little</a:t>
            </a:r>
            <a:r>
              <a:rPr lang="nl-NL" sz="3600" dirty="0"/>
              <a:t> </a:t>
            </a:r>
            <a:r>
              <a:rPr lang="nl-NL" sz="3600" dirty="0" err="1"/>
              <a:t>shoe</a:t>
            </a:r>
            <a:endParaRPr lang="nl-NL" sz="3600" dirty="0"/>
          </a:p>
          <a:p>
            <a:pPr marL="0" indent="0">
              <a:buNone/>
            </a:pPr>
            <a:r>
              <a:rPr lang="nl-NL" sz="3600" dirty="0" err="1"/>
              <a:t>Something</a:t>
            </a:r>
            <a:r>
              <a:rPr lang="nl-NL" sz="3600" dirty="0"/>
              <a:t> </a:t>
            </a:r>
            <a:r>
              <a:rPr lang="nl-NL" sz="3600" dirty="0" err="1"/>
              <a:t>sweet</a:t>
            </a:r>
            <a:r>
              <a:rPr lang="nl-NL" sz="3600" dirty="0"/>
              <a:t> or </a:t>
            </a:r>
            <a:r>
              <a:rPr lang="nl-NL" sz="3600" dirty="0" err="1"/>
              <a:t>sweeter</a:t>
            </a:r>
            <a:endParaRPr lang="nl-NL" sz="3600" dirty="0"/>
          </a:p>
          <a:p>
            <a:pPr marL="0" indent="0">
              <a:buNone/>
            </a:pPr>
            <a:r>
              <a:rPr lang="nl-NL" sz="3600" dirty="0" err="1"/>
              <a:t>Thank</a:t>
            </a:r>
            <a:r>
              <a:rPr lang="nl-NL" sz="3600" dirty="0"/>
              <a:t> </a:t>
            </a:r>
            <a:r>
              <a:rPr lang="nl-NL" sz="3600" dirty="0" err="1"/>
              <a:t>you</a:t>
            </a:r>
            <a:r>
              <a:rPr lang="nl-NL" sz="3600" dirty="0"/>
              <a:t> Saint </a:t>
            </a:r>
            <a:r>
              <a:rPr lang="nl-NL" sz="3600" dirty="0" err="1"/>
              <a:t>and</a:t>
            </a:r>
            <a:r>
              <a:rPr lang="nl-NL" sz="3600" dirty="0"/>
              <a:t> Peter</a:t>
            </a:r>
          </a:p>
        </p:txBody>
      </p:sp>
      <p:pic>
        <p:nvPicPr>
          <p:cNvPr id="4" name="Afbeelding 3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FAE94ED3-7D0E-4EC0-87F8-C451D680DD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53" y="180290"/>
            <a:ext cx="1313506" cy="655857"/>
          </a:xfrm>
          <a:prstGeom prst="rect">
            <a:avLst/>
          </a:prstGeom>
        </p:spPr>
      </p:pic>
      <p:pic>
        <p:nvPicPr>
          <p:cNvPr id="6" name="Afbeelding 5" descr="Afbeelding met spel, tekening&#10;&#10;Automatisch gegenereerde beschrijving">
            <a:extLst>
              <a:ext uri="{FF2B5EF4-FFF2-40B4-BE49-F238E27FC236}">
                <a16:creationId xmlns:a16="http://schemas.microsoft.com/office/drawing/2014/main" id="{EE8B223C-311F-4982-8046-925B88BDA4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7" t="25850" r="22700" b="33200"/>
          <a:stretch/>
        </p:blipFill>
        <p:spPr>
          <a:xfrm>
            <a:off x="5580112" y="2276872"/>
            <a:ext cx="1059810" cy="100811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6824CC8-1410-4744-AD56-6ED2F67FD7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t="31100" r="15117" b="43700"/>
          <a:stretch/>
        </p:blipFill>
        <p:spPr>
          <a:xfrm>
            <a:off x="6516216" y="3274381"/>
            <a:ext cx="1635874" cy="835340"/>
          </a:xfrm>
          <a:prstGeom prst="rect">
            <a:avLst/>
          </a:prstGeom>
        </p:spPr>
      </p:pic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D9294342-B1FC-4FC1-AB93-1C311B1DBC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t="18500" r="12084" b="31100"/>
          <a:stretch/>
        </p:blipFill>
        <p:spPr>
          <a:xfrm>
            <a:off x="5004048" y="4602918"/>
            <a:ext cx="1290143" cy="1263813"/>
          </a:xfrm>
          <a:prstGeom prst="rect">
            <a:avLst/>
          </a:prstGeom>
        </p:spPr>
      </p:pic>
      <p:pic>
        <p:nvPicPr>
          <p:cNvPr id="18" name="Afbeelding 17" descr="Afbeelding met tekening&#10;&#10;Automatisch gegenereerde beschrijving">
            <a:extLst>
              <a:ext uri="{FF2B5EF4-FFF2-40B4-BE49-F238E27FC236}">
                <a16:creationId xmlns:a16="http://schemas.microsoft.com/office/drawing/2014/main" id="{8A542C23-B586-4308-9680-D6C8AA6F3D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0" t="5401" r="4934" b="4314"/>
          <a:stretch/>
        </p:blipFill>
        <p:spPr>
          <a:xfrm>
            <a:off x="2987824" y="4602918"/>
            <a:ext cx="1527147" cy="19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96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Afbeelding 44" descr="Afbeelding met tekst&#10;&#10;Door AI gegenereerde inhoud is mogelijk onjuist.">
            <a:extLst>
              <a:ext uri="{FF2B5EF4-FFF2-40B4-BE49-F238E27FC236}">
                <a16:creationId xmlns:a16="http://schemas.microsoft.com/office/drawing/2014/main" id="{EC7F3496-3B88-B5C5-CB34-30A5D0649B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3" t="25723" r="11863" b="27841"/>
          <a:stretch>
            <a:fillRect/>
          </a:stretch>
        </p:blipFill>
        <p:spPr>
          <a:xfrm>
            <a:off x="1492975" y="3157585"/>
            <a:ext cx="1140218" cy="1098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7190" y="-196391"/>
            <a:ext cx="4680519" cy="970269"/>
          </a:xfrm>
        </p:spPr>
        <p:txBody>
          <a:bodyPr/>
          <a:lstStyle/>
          <a:p>
            <a:r>
              <a:rPr lang="en-US" dirty="0"/>
              <a:t>the ship game</a:t>
            </a:r>
            <a:endParaRPr lang="nl-NL" dirty="0"/>
          </a:p>
        </p:txBody>
      </p:sp>
      <p:sp>
        <p:nvSpPr>
          <p:cNvPr id="5" name="Rectangle 4"/>
          <p:cNvSpPr/>
          <p:nvPr/>
        </p:nvSpPr>
        <p:spPr>
          <a:xfrm>
            <a:off x="-6371" y="4326889"/>
            <a:ext cx="1481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skipping rope </a:t>
            </a:r>
          </a:p>
        </p:txBody>
      </p:sp>
      <p:sp>
        <p:nvSpPr>
          <p:cNvPr id="9" name="Rectangle 8"/>
          <p:cNvSpPr/>
          <p:nvPr/>
        </p:nvSpPr>
        <p:spPr>
          <a:xfrm>
            <a:off x="3851920" y="6238374"/>
            <a:ext cx="1035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socket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35506" y="6328509"/>
            <a:ext cx="761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sitting</a:t>
            </a:r>
            <a:endParaRPr lang="nl-NL" dirty="0"/>
          </a:p>
        </p:txBody>
      </p:sp>
      <p:sp>
        <p:nvSpPr>
          <p:cNvPr id="12" name="Rectangle 11"/>
          <p:cNvSpPr/>
          <p:nvPr/>
        </p:nvSpPr>
        <p:spPr>
          <a:xfrm>
            <a:off x="7824312" y="4921529"/>
            <a:ext cx="1055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spaghetti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97" y="3688869"/>
            <a:ext cx="1169636" cy="116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887068" y="4736863"/>
            <a:ext cx="722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swing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603050" y="1474272"/>
            <a:ext cx="553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sea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31193" y="3522388"/>
            <a:ext cx="738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socks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48020" y="3545533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sheep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26072" y="2104506"/>
            <a:ext cx="797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err="1"/>
              <a:t>stable</a:t>
            </a:r>
            <a:endParaRPr lang="nl-NL" dirty="0"/>
          </a:p>
        </p:txBody>
      </p:sp>
      <p:sp>
        <p:nvSpPr>
          <p:cNvPr id="20" name="Rectangle 19"/>
          <p:cNvSpPr/>
          <p:nvPr/>
        </p:nvSpPr>
        <p:spPr>
          <a:xfrm>
            <a:off x="6348014" y="2191785"/>
            <a:ext cx="919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sailboat</a:t>
            </a:r>
            <a:endParaRPr lang="nl-NL" dirty="0"/>
          </a:p>
        </p:txBody>
      </p:sp>
      <p:pic>
        <p:nvPicPr>
          <p:cNvPr id="29" name="Afbeelding 28" descr="Afbeelding met skiën, tekening, person&#10;&#10;Automatisch gegenereerde beschrijving">
            <a:extLst>
              <a:ext uri="{FF2B5EF4-FFF2-40B4-BE49-F238E27FC236}">
                <a16:creationId xmlns:a16="http://schemas.microsoft.com/office/drawing/2014/main" id="{0ED1234C-787B-4143-9A60-1661E756A0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9" t="48627" r="28227" b="11394"/>
          <a:stretch/>
        </p:blipFill>
        <p:spPr>
          <a:xfrm>
            <a:off x="6762097" y="319419"/>
            <a:ext cx="1502366" cy="1238547"/>
          </a:xfrm>
          <a:prstGeom prst="rect">
            <a:avLst/>
          </a:prstGeom>
        </p:spPr>
      </p:pic>
      <p:pic>
        <p:nvPicPr>
          <p:cNvPr id="31" name="Afbeelding 30" descr="Afbeelding met bed, tafel, bank, tekening&#10;&#10;Automatisch gegenereerde beschrijving">
            <a:extLst>
              <a:ext uri="{FF2B5EF4-FFF2-40B4-BE49-F238E27FC236}">
                <a16:creationId xmlns:a16="http://schemas.microsoft.com/office/drawing/2014/main" id="{2FB6A347-5AD6-4F8D-B0FA-1BF36B434B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2" t="33788" r="7781" b="29467"/>
          <a:stretch/>
        </p:blipFill>
        <p:spPr>
          <a:xfrm>
            <a:off x="2760428" y="4100667"/>
            <a:ext cx="1621932" cy="750033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06CAE08A-2E92-4E48-957E-F5FBF80A3E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5" t="18417" r="15271" b="21093"/>
          <a:stretch/>
        </p:blipFill>
        <p:spPr>
          <a:xfrm>
            <a:off x="2364904" y="2520418"/>
            <a:ext cx="1162649" cy="1098938"/>
          </a:xfrm>
          <a:prstGeom prst="rect">
            <a:avLst/>
          </a:prstGeom>
        </p:spPr>
      </p:pic>
      <p:pic>
        <p:nvPicPr>
          <p:cNvPr id="35" name="Afbeelding 34" descr="Afbeelding met tekst, tekening&#10;&#10;Automatisch gegenereerde beschrijving">
            <a:extLst>
              <a:ext uri="{FF2B5EF4-FFF2-40B4-BE49-F238E27FC236}">
                <a16:creationId xmlns:a16="http://schemas.microsoft.com/office/drawing/2014/main" id="{E77D3620-340F-40DD-B548-633DEF80DDA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t="23078" r="14889" b="31389"/>
          <a:stretch/>
        </p:blipFill>
        <p:spPr>
          <a:xfrm>
            <a:off x="7612931" y="4169024"/>
            <a:ext cx="1360519" cy="803283"/>
          </a:xfrm>
          <a:prstGeom prst="rect">
            <a:avLst/>
          </a:prstGeom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E00EABD9-50A2-4D6D-9762-76FE5343E98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" t="26648" r="16841" b="23826"/>
          <a:stretch/>
        </p:blipFill>
        <p:spPr>
          <a:xfrm>
            <a:off x="28556" y="3372081"/>
            <a:ext cx="1377339" cy="941588"/>
          </a:xfrm>
          <a:prstGeom prst="rect">
            <a:avLst/>
          </a:prstGeom>
        </p:spPr>
      </p:pic>
      <p:pic>
        <p:nvPicPr>
          <p:cNvPr id="48" name="Afbeelding 47" descr="Afbeelding met tekening&#10;&#10;Automatisch gegenereerde beschrijving">
            <a:extLst>
              <a:ext uri="{FF2B5EF4-FFF2-40B4-BE49-F238E27FC236}">
                <a16:creationId xmlns:a16="http://schemas.microsoft.com/office/drawing/2014/main" id="{95976DBF-E16B-42C4-9D08-7ABC6CE8CE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6" t="35083" r="5709" b="25822"/>
          <a:stretch/>
        </p:blipFill>
        <p:spPr>
          <a:xfrm>
            <a:off x="140604" y="6007614"/>
            <a:ext cx="1422754" cy="704609"/>
          </a:xfrm>
          <a:prstGeom prst="rect">
            <a:avLst/>
          </a:prstGeom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id="{D850BFFB-67CA-4B50-9471-6B6BAB7264B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29636" r="17229" b="22493"/>
          <a:stretch/>
        </p:blipFill>
        <p:spPr>
          <a:xfrm>
            <a:off x="3752329" y="2697446"/>
            <a:ext cx="1292819" cy="918857"/>
          </a:xfrm>
          <a:prstGeom prst="rect">
            <a:avLst/>
          </a:prstGeom>
        </p:spPr>
      </p:pic>
      <p:pic>
        <p:nvPicPr>
          <p:cNvPr id="53" name="Picture 2">
            <a:extLst>
              <a:ext uri="{FF2B5EF4-FFF2-40B4-BE49-F238E27FC236}">
                <a16:creationId xmlns:a16="http://schemas.microsoft.com/office/drawing/2014/main" id="{D9A64826-CA00-4370-9DC4-D6BE4241A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99" y="1983988"/>
            <a:ext cx="1588765" cy="89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02604" y="2557971"/>
            <a:ext cx="844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Smoke</a:t>
            </a:r>
          </a:p>
        </p:txBody>
      </p:sp>
      <p:pic>
        <p:nvPicPr>
          <p:cNvPr id="55" name="Afbeelding 54" descr="Afbeelding met tekst&#10;&#10;Automatisch gegenereerde beschrijving">
            <a:extLst>
              <a:ext uri="{FF2B5EF4-FFF2-40B4-BE49-F238E27FC236}">
                <a16:creationId xmlns:a16="http://schemas.microsoft.com/office/drawing/2014/main" id="{0C9274DB-350B-4415-9AC1-95E93896824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1" t="27245" r="15032" b="34843"/>
          <a:stretch/>
        </p:blipFill>
        <p:spPr>
          <a:xfrm>
            <a:off x="7677397" y="1807537"/>
            <a:ext cx="1397954" cy="10007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8620" y="5679572"/>
            <a:ext cx="1226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skateboard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2060" y="4667160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sled</a:t>
            </a:r>
          </a:p>
        </p:txBody>
      </p:sp>
      <p:pic>
        <p:nvPicPr>
          <p:cNvPr id="56" name="Afbeelding 55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B8D088B4-60FD-43DD-95E8-A537A3752CA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35" y="113323"/>
            <a:ext cx="809559" cy="404227"/>
          </a:xfrm>
          <a:prstGeom prst="rect">
            <a:avLst/>
          </a:prstGeom>
        </p:spPr>
      </p:pic>
      <p:pic>
        <p:nvPicPr>
          <p:cNvPr id="3" name="Afbeelding 2" descr="Afbeelding met tekening&#10;&#10;Automatisch gegenereerde beschrijving">
            <a:extLst>
              <a:ext uri="{FF2B5EF4-FFF2-40B4-BE49-F238E27FC236}">
                <a16:creationId xmlns:a16="http://schemas.microsoft.com/office/drawing/2014/main" id="{D065EA60-84B5-B8C4-9C10-204379358C9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0" t="5401" r="4934" b="4314"/>
          <a:stretch/>
        </p:blipFill>
        <p:spPr>
          <a:xfrm>
            <a:off x="6142876" y="4160770"/>
            <a:ext cx="1098662" cy="1424827"/>
          </a:xfrm>
          <a:prstGeom prst="rect">
            <a:avLst/>
          </a:prstGeom>
        </p:spPr>
      </p:pic>
      <p:sp>
        <p:nvSpPr>
          <p:cNvPr id="22" name="Rectangle 14">
            <a:extLst>
              <a:ext uri="{FF2B5EF4-FFF2-40B4-BE49-F238E27FC236}">
                <a16:creationId xmlns:a16="http://schemas.microsoft.com/office/drawing/2014/main" id="{B36DDD9F-120C-B653-2907-4023F4797A26}"/>
              </a:ext>
            </a:extLst>
          </p:cNvPr>
          <p:cNvSpPr/>
          <p:nvPr/>
        </p:nvSpPr>
        <p:spPr>
          <a:xfrm>
            <a:off x="6700763" y="4948655"/>
            <a:ext cx="981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Saint </a:t>
            </a:r>
          </a:p>
          <a:p>
            <a:r>
              <a:rPr lang="nl-NL" dirty="0"/>
              <a:t>Nicholas</a:t>
            </a:r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A4C33050-B50A-138C-5D01-FBBD007448C8}"/>
              </a:ext>
            </a:extLst>
          </p:cNvPr>
          <p:cNvSpPr/>
          <p:nvPr/>
        </p:nvSpPr>
        <p:spPr>
          <a:xfrm>
            <a:off x="1796703" y="5529744"/>
            <a:ext cx="96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sleeping</a:t>
            </a:r>
          </a:p>
        </p:txBody>
      </p:sp>
      <p:sp>
        <p:nvSpPr>
          <p:cNvPr id="43" name="Rectangle 11">
            <a:extLst>
              <a:ext uri="{FF2B5EF4-FFF2-40B4-BE49-F238E27FC236}">
                <a16:creationId xmlns:a16="http://schemas.microsoft.com/office/drawing/2014/main" id="{04B8564F-292A-8B10-F843-ECAF728A3806}"/>
              </a:ext>
            </a:extLst>
          </p:cNvPr>
          <p:cNvSpPr/>
          <p:nvPr/>
        </p:nvSpPr>
        <p:spPr>
          <a:xfrm>
            <a:off x="8530071" y="3318709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ship</a:t>
            </a:r>
            <a:endParaRPr lang="nl-NL" dirty="0"/>
          </a:p>
        </p:txBody>
      </p:sp>
      <p:pic>
        <p:nvPicPr>
          <p:cNvPr id="30" name="Afbeelding 29" descr="Afbeelding met tekst, tekening, Kinderkunst, Menselijk gezicht&#10;&#10;Door AI gegenereerde inhoud is mogelijk onjuist.">
            <a:extLst>
              <a:ext uri="{FF2B5EF4-FFF2-40B4-BE49-F238E27FC236}">
                <a16:creationId xmlns:a16="http://schemas.microsoft.com/office/drawing/2014/main" id="{2927C0C2-635A-679C-446A-46A55B46614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8" t="38546" r="15848" b="36961"/>
          <a:stretch>
            <a:fillRect/>
          </a:stretch>
        </p:blipFill>
        <p:spPr>
          <a:xfrm>
            <a:off x="1230663" y="4840924"/>
            <a:ext cx="1569965" cy="784138"/>
          </a:xfrm>
          <a:prstGeom prst="rect">
            <a:avLst/>
          </a:prstGeom>
        </p:spPr>
      </p:pic>
      <p:pic>
        <p:nvPicPr>
          <p:cNvPr id="34" name="Afbeelding 33" descr="Afbeelding met wiel, transport, band, voertuig&#10;&#10;Door AI gegenereerde inhoud is mogelijk onjuist.">
            <a:extLst>
              <a:ext uri="{FF2B5EF4-FFF2-40B4-BE49-F238E27FC236}">
                <a16:creationId xmlns:a16="http://schemas.microsoft.com/office/drawing/2014/main" id="{B0D839AA-8E07-DF66-159C-1D11202E86E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5" t="15798" r="18056" b="14031"/>
          <a:stretch>
            <a:fillRect/>
          </a:stretch>
        </p:blipFill>
        <p:spPr>
          <a:xfrm>
            <a:off x="5517929" y="2464847"/>
            <a:ext cx="1117343" cy="126284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906034" y="2775912"/>
            <a:ext cx="883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scooter</a:t>
            </a:r>
          </a:p>
        </p:txBody>
      </p:sp>
      <p:pic>
        <p:nvPicPr>
          <p:cNvPr id="40" name="Afbeelding 39" descr="Afbeelding met tekst, schip, transport, watervoertuig&#10;&#10;Door AI gegenereerde inhoud is mogelijk onjuist.">
            <a:extLst>
              <a:ext uri="{FF2B5EF4-FFF2-40B4-BE49-F238E27FC236}">
                <a16:creationId xmlns:a16="http://schemas.microsoft.com/office/drawing/2014/main" id="{923BC8D9-34F5-1C0F-C2B2-6398138A1A9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32177" r="11765" b="38926"/>
          <a:stretch>
            <a:fillRect/>
          </a:stretch>
        </p:blipFill>
        <p:spPr>
          <a:xfrm>
            <a:off x="7108053" y="2950565"/>
            <a:ext cx="1456089" cy="792372"/>
          </a:xfrm>
          <a:prstGeom prst="rect">
            <a:avLst/>
          </a:prstGeom>
        </p:spPr>
      </p:pic>
      <p:sp>
        <p:nvSpPr>
          <p:cNvPr id="47" name="Rectangle 9">
            <a:extLst>
              <a:ext uri="{FF2B5EF4-FFF2-40B4-BE49-F238E27FC236}">
                <a16:creationId xmlns:a16="http://schemas.microsoft.com/office/drawing/2014/main" id="{29D7DCA3-57A4-C624-351B-BB60207A74DA}"/>
              </a:ext>
            </a:extLst>
          </p:cNvPr>
          <p:cNvSpPr/>
          <p:nvPr/>
        </p:nvSpPr>
        <p:spPr>
          <a:xfrm>
            <a:off x="1583686" y="3823166"/>
            <a:ext cx="594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staff</a:t>
            </a:r>
            <a:endParaRPr lang="nl-NL" dirty="0"/>
          </a:p>
        </p:txBody>
      </p:sp>
      <p:pic>
        <p:nvPicPr>
          <p:cNvPr id="51" name="Afbeelding 50" descr="Afbeelding met tekst, boot, zeil, zeilboot&#10;&#10;Door AI gegenereerde inhoud is mogelijk onjuist.">
            <a:extLst>
              <a:ext uri="{FF2B5EF4-FFF2-40B4-BE49-F238E27FC236}">
                <a16:creationId xmlns:a16="http://schemas.microsoft.com/office/drawing/2014/main" id="{176BE7BC-BEE3-E21A-5C9E-AC0568DBDD5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2" t="16129" r="15228" b="28999"/>
          <a:stretch>
            <a:fillRect/>
          </a:stretch>
        </p:blipFill>
        <p:spPr>
          <a:xfrm>
            <a:off x="6015197" y="1057125"/>
            <a:ext cx="1059955" cy="1232047"/>
          </a:xfrm>
          <a:prstGeom prst="rect">
            <a:avLst/>
          </a:prstGeom>
        </p:spPr>
      </p:pic>
      <p:pic>
        <p:nvPicPr>
          <p:cNvPr id="57" name="Afbeelding 56" descr="Afbeelding met tekst, voedsel&#10;&#10;Door AI gegenereerde inhoud is mogelijk onjuist.">
            <a:extLst>
              <a:ext uri="{FF2B5EF4-FFF2-40B4-BE49-F238E27FC236}">
                <a16:creationId xmlns:a16="http://schemas.microsoft.com/office/drawing/2014/main" id="{D7108168-CC8D-515B-086A-6AE10CFEAC9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9" t="28020" r="25161" b="37933"/>
          <a:stretch>
            <a:fillRect/>
          </a:stretch>
        </p:blipFill>
        <p:spPr>
          <a:xfrm>
            <a:off x="97653" y="184113"/>
            <a:ext cx="1377338" cy="12202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03296" y="275018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sack</a:t>
            </a:r>
            <a:endParaRPr lang="nl-NL" dirty="0"/>
          </a:p>
        </p:txBody>
      </p:sp>
      <p:pic>
        <p:nvPicPr>
          <p:cNvPr id="59" name="Afbeelding 58" descr="Afbeelding met gereedschap, schep&#10;&#10;Door AI gegenereerde inhoud is mogelijk onjuist.">
            <a:extLst>
              <a:ext uri="{FF2B5EF4-FFF2-40B4-BE49-F238E27FC236}">
                <a16:creationId xmlns:a16="http://schemas.microsoft.com/office/drawing/2014/main" id="{8FE1F7CD-7365-2468-A173-4DBC6ED2B87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7" t="22718" r="17049" b="30626"/>
          <a:stretch>
            <a:fillRect/>
          </a:stretch>
        </p:blipFill>
        <p:spPr>
          <a:xfrm>
            <a:off x="1870387" y="592936"/>
            <a:ext cx="716712" cy="1508067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:a16="http://schemas.microsoft.com/office/drawing/2014/main" id="{1F9513D3-55C8-15EA-AE05-43BEF9942E3C}"/>
              </a:ext>
            </a:extLst>
          </p:cNvPr>
          <p:cNvSpPr/>
          <p:nvPr/>
        </p:nvSpPr>
        <p:spPr>
          <a:xfrm>
            <a:off x="2240724" y="1399841"/>
            <a:ext cx="74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spade</a:t>
            </a:r>
          </a:p>
        </p:txBody>
      </p:sp>
      <p:pic>
        <p:nvPicPr>
          <p:cNvPr id="61" name="Afbeelding 60" descr="Afbeelding met tekst, kleding, tekenfilm, persoon&#10;&#10;Door AI gegenereerde inhoud is mogelijk onjuist.">
            <a:extLst>
              <a:ext uri="{FF2B5EF4-FFF2-40B4-BE49-F238E27FC236}">
                <a16:creationId xmlns:a16="http://schemas.microsoft.com/office/drawing/2014/main" id="{BBD671A7-F136-1B1A-3A6B-B1F353086A8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5" t="24358" r="31182" b="31946"/>
          <a:stretch>
            <a:fillRect/>
          </a:stretch>
        </p:blipFill>
        <p:spPr>
          <a:xfrm>
            <a:off x="7483072" y="5525408"/>
            <a:ext cx="879980" cy="1217929"/>
          </a:xfrm>
          <a:prstGeom prst="rect">
            <a:avLst/>
          </a:prstGeom>
        </p:spPr>
      </p:pic>
      <p:pic>
        <p:nvPicPr>
          <p:cNvPr id="63" name="Afbeelding 62" descr="Afbeelding met gebouw, paard, zoogdier, overdekt&#10;&#10;Door AI gegenereerde inhoud is mogelijk onjuist.">
            <a:extLst>
              <a:ext uri="{FF2B5EF4-FFF2-40B4-BE49-F238E27FC236}">
                <a16:creationId xmlns:a16="http://schemas.microsoft.com/office/drawing/2014/main" id="{0FDC557D-D4B1-7562-F2F6-6BA4BC74EA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0" t="1609" r="20805" b="9194"/>
          <a:stretch>
            <a:fillRect/>
          </a:stretch>
        </p:blipFill>
        <p:spPr>
          <a:xfrm>
            <a:off x="3327366" y="882517"/>
            <a:ext cx="1170285" cy="1285566"/>
          </a:xfrm>
          <a:prstGeom prst="rect">
            <a:avLst/>
          </a:prstGeom>
        </p:spPr>
      </p:pic>
      <p:pic>
        <p:nvPicPr>
          <p:cNvPr id="1025" name="Afbeelding 1024" descr="Afbeelding met tekst, schoeisel, illustratie, tekening">
            <a:extLst>
              <a:ext uri="{FF2B5EF4-FFF2-40B4-BE49-F238E27FC236}">
                <a16:creationId xmlns:a16="http://schemas.microsoft.com/office/drawing/2014/main" id="{F9A94B97-596A-1916-2FC1-5C69153DCF0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9" t="69071" r="33649" b="24294"/>
          <a:stretch>
            <a:fillRect/>
          </a:stretch>
        </p:blipFill>
        <p:spPr>
          <a:xfrm>
            <a:off x="5132687" y="6238375"/>
            <a:ext cx="1616248" cy="4550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74357" y="6328509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shoes</a:t>
            </a:r>
            <a:endParaRPr lang="nl-NL" dirty="0"/>
          </a:p>
        </p:txBody>
      </p:sp>
      <p:pic>
        <p:nvPicPr>
          <p:cNvPr id="1028" name="Afbeelding 1027" descr="Afbeelding met elektronica, Stekkers en stopcontacten, kabel, stekker&#10;&#10;Door AI gegenereerde inhoud is mogelijk onjuist.">
            <a:extLst>
              <a:ext uri="{FF2B5EF4-FFF2-40B4-BE49-F238E27FC236}">
                <a16:creationId xmlns:a16="http://schemas.microsoft.com/office/drawing/2014/main" id="{63E3B49A-5AD0-6C89-BC6F-86946DFC25C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3" t="9692" r="10964" b="42469"/>
          <a:stretch>
            <a:fillRect/>
          </a:stretch>
        </p:blipFill>
        <p:spPr>
          <a:xfrm>
            <a:off x="3404472" y="5339816"/>
            <a:ext cx="1598593" cy="924115"/>
          </a:xfrm>
          <a:prstGeom prst="rect">
            <a:avLst/>
          </a:prstGeom>
        </p:spPr>
      </p:pic>
      <p:pic>
        <p:nvPicPr>
          <p:cNvPr id="1026" name="Picture 2" descr="Flag of Spain - Wikipedia">
            <a:extLst>
              <a:ext uri="{FF2B5EF4-FFF2-40B4-BE49-F238E27FC236}">
                <a16:creationId xmlns:a16="http://schemas.microsoft.com/office/drawing/2014/main" id="{F111381B-6DA2-6EE6-1531-C30B467CA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898" y="983844"/>
            <a:ext cx="920191" cy="6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18">
            <a:extLst>
              <a:ext uri="{FF2B5EF4-FFF2-40B4-BE49-F238E27FC236}">
                <a16:creationId xmlns:a16="http://schemas.microsoft.com/office/drawing/2014/main" id="{187D2B0A-42C8-B01B-51F3-52651C23EF6A}"/>
              </a:ext>
            </a:extLst>
          </p:cNvPr>
          <p:cNvSpPr/>
          <p:nvPr/>
        </p:nvSpPr>
        <p:spPr>
          <a:xfrm>
            <a:off x="4796716" y="1537711"/>
            <a:ext cx="1292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Spanish </a:t>
            </a:r>
            <a:r>
              <a:rPr lang="nl-NL" dirty="0" err="1"/>
              <a:t>flag</a:t>
            </a:r>
            <a:endParaRPr lang="nl-NL" dirty="0"/>
          </a:p>
        </p:txBody>
      </p:sp>
      <p:sp>
        <p:nvSpPr>
          <p:cNvPr id="8" name="Rectangle 7"/>
          <p:cNvSpPr/>
          <p:nvPr/>
        </p:nvSpPr>
        <p:spPr>
          <a:xfrm>
            <a:off x="6894538" y="1106128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skis </a:t>
            </a:r>
          </a:p>
        </p:txBody>
      </p:sp>
    </p:spTree>
    <p:extLst>
      <p:ext uri="{BB962C8B-B14F-4D97-AF65-F5344CB8AC3E}">
        <p14:creationId xmlns:p14="http://schemas.microsoft.com/office/powerpoint/2010/main" val="250188153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Diavoorstelling (4:3)</PresentationFormat>
  <Paragraphs>50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Calibri</vt:lpstr>
      <vt:lpstr>Kantoorthema</vt:lpstr>
      <vt:lpstr>O, come have a look at  What I´m finding in my boot</vt:lpstr>
      <vt:lpstr>             A doll with pigtails in her hair  Her dress as white as Saint´s old mare  </vt:lpstr>
      <vt:lpstr>O, come have a look at  What I´m finding in my boot</vt:lpstr>
      <vt:lpstr>PowerPoint-presentatie</vt:lpstr>
      <vt:lpstr>Sinterklaas Kapoentje</vt:lpstr>
      <vt:lpstr>the ship game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O, come have a look at What I´m finding in my boot</dc:title>
  <dc:creator>Lauren Salomons</dc:creator>
  <cp:lastModifiedBy>Lauren van Mulligen</cp:lastModifiedBy>
  <cp:revision>14</cp:revision>
  <dcterms:created xsi:type="dcterms:W3CDTF">2012-11-18T18:45:55Z</dcterms:created>
  <dcterms:modified xsi:type="dcterms:W3CDTF">2025-11-27T08:31:10Z</dcterms:modified>
  <cp:contentStatus/>
</cp:coreProperties>
</file>